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020137f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020137f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020137f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020137f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020137f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020137f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6020137f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6020137f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6020137f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6020137f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020137f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6020137f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6020137f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6020137f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020137f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6020137f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6020137f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6020137f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6020137f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6020137f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6020137f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6020137f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6020137f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6020137f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020137f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020137f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6020137f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6020137f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020137f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6020137f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020137f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020137f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Own PPE!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the “PPE Paper Doll”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2" y="172606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542" y="28575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965450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CAPR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5269925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25" y="28575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725" y="28575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965450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Goggles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5269925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 shield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6568" y="285757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04025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125" y="28575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2725" y="28575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6156625" y="3862050"/>
            <a:ext cx="2745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something like this, you’re on the right track!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align all of them now.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0087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6156625" y="3862050"/>
            <a:ext cx="2745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everything...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229275" y="178375"/>
            <a:ext cx="54339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 Powerpoint: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Picture Format &gt; Arrange &gt; Align &gt; Align Center and then </a:t>
            </a:r>
            <a:r>
              <a:rPr lang="en">
                <a:solidFill>
                  <a:schemeClr val="dk1"/>
                </a:solidFill>
              </a:rPr>
              <a:t>Arrange &gt; Align &gt; Align Middle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7100" y="1160325"/>
            <a:ext cx="4381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726" y="2187550"/>
            <a:ext cx="5064400" cy="29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737" y="1160325"/>
            <a:ext cx="5190974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6044025" y="999025"/>
            <a:ext cx="19449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Arrange icon looks like this: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75" y="1286750"/>
            <a:ext cx="4879575" cy="30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525" y="1476299"/>
            <a:ext cx="4470525" cy="35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229275" y="178375"/>
            <a:ext cx="32472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 Google Slides: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Arrange &gt; Align &gt; Center and then Arrange &gt; Align &gt; Middle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388" y="219079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388" y="219079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6388" y="219079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6388" y="219079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6388" y="219079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6388" y="219079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6156625" y="3862050"/>
            <a:ext cx="2745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Voila!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The order is wrong </a:t>
            </a:r>
            <a:r>
              <a:rPr lang="en" dirty="0"/>
              <a:t>- You HAVE to follow the order of the instructions or otherwise the order will get messed up. If you do mess up, you can use Arrange &gt; send backward or send forward to correct the order.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/>
              <a:t>They don’t align </a:t>
            </a:r>
            <a:r>
              <a:rPr lang="en" dirty="0"/>
              <a:t>- If you change the size or crop the image, it won’t align. Reset or download the </a:t>
            </a:r>
            <a:r>
              <a:rPr lang="en"/>
              <a:t>file again.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/>
              <a:t>I want to scale it </a:t>
            </a:r>
            <a:r>
              <a:rPr lang="en" dirty="0"/>
              <a:t>- Finish all the steps and THEN select everything to scale. You can also group them all.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 dirty="0"/>
              <a:t>I want to make multiple options </a:t>
            </a:r>
            <a:r>
              <a:rPr lang="en" dirty="0"/>
              <a:t>- Make as many copies of the first slide as you want, </a:t>
            </a:r>
            <a:r>
              <a:rPr lang="en" i="1" dirty="0"/>
              <a:t>before</a:t>
            </a:r>
            <a:r>
              <a:rPr lang="en" dirty="0"/>
              <a:t> making any modifications.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6568" y="285757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0"/>
            <a:ext cx="2745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this as a base.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Copy paste PPE onto this slide. Do NOT scale or crop them!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558800" algn="ctr" rtl="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"/>
              <a:t>First, pick Body PPE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paste the image of the desired PPE to slide1. Do NOT scale or crop image.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4025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1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16475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Gown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2689500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Reusable Gown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31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604150" y="270175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Coveralls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Second, pick gloves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paste the image of the desired PPE to slide1. Do NOT scale or crop image.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16475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Extended cuff gloves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378025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gloves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Let’s move onto masks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paste the image of the desired PPE to slide1. Do NOT scale or crop image.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1524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216475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mask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6153150" y="152400"/>
            <a:ext cx="2745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N95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Almost there! Moving onto head PPE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paste the image(s) of the desired PPE to slide1. Do NOT scale or crop image.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340</Words>
  <Application>Microsoft Macintosh PowerPoint</Application>
  <PresentationFormat>On-screen Show (16:9)</PresentationFormat>
  <Paragraphs>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Make Your Own PPE!</vt:lpstr>
      <vt:lpstr>PowerPoint Presentation</vt:lpstr>
      <vt:lpstr>First, pick Body PPE</vt:lpstr>
      <vt:lpstr>PowerPoint Presentation</vt:lpstr>
      <vt:lpstr>2. Second, pick gloves</vt:lpstr>
      <vt:lpstr>PowerPoint Presentation</vt:lpstr>
      <vt:lpstr>3. Let’s move onto masks</vt:lpstr>
      <vt:lpstr>PowerPoint Presentation</vt:lpstr>
      <vt:lpstr>3. Almost there! Moving onto head PPE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Own PPE!</dc:title>
  <cp:lastModifiedBy>Konomos, Michael</cp:lastModifiedBy>
  <cp:revision>3</cp:revision>
  <dcterms:modified xsi:type="dcterms:W3CDTF">2020-05-29T17:32:54Z</dcterms:modified>
</cp:coreProperties>
</file>